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324" r:id="rId3"/>
    <p:sldId id="260" r:id="rId4"/>
    <p:sldId id="266" r:id="rId5"/>
    <p:sldId id="263" r:id="rId6"/>
    <p:sldId id="296" r:id="rId7"/>
    <p:sldId id="302" r:id="rId8"/>
    <p:sldId id="322" r:id="rId9"/>
    <p:sldId id="31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3954" autoAdjust="0"/>
  </p:normalViewPr>
  <p:slideViewPr>
    <p:cSldViewPr>
      <p:cViewPr>
        <p:scale>
          <a:sx n="90" d="100"/>
          <a:sy n="90" d="100"/>
        </p:scale>
        <p:origin x="-1378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61B9E-FC87-457B-AD63-6EBE82A9721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ED804-2A5F-4FB5-AADB-A348DAB8A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4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ED804-2A5F-4FB5-AADB-A348DAB8A9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1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EF1D-4A24-48AF-945F-537C12561763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E533-EA48-4AF7-9056-0D0A4E59A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6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EF1D-4A24-48AF-945F-537C12561763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E533-EA48-4AF7-9056-0D0A4E59A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8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EF1D-4A24-48AF-945F-537C12561763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E533-EA48-4AF7-9056-0D0A4E59A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EF1D-4A24-48AF-945F-537C12561763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E533-EA48-4AF7-9056-0D0A4E59A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4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EF1D-4A24-48AF-945F-537C12561763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E533-EA48-4AF7-9056-0D0A4E59A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EF1D-4A24-48AF-945F-537C12561763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E533-EA48-4AF7-9056-0D0A4E59A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9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EF1D-4A24-48AF-945F-537C12561763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E533-EA48-4AF7-9056-0D0A4E59A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EF1D-4A24-48AF-945F-537C12561763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E533-EA48-4AF7-9056-0D0A4E59A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7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EF1D-4A24-48AF-945F-537C12561763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E533-EA48-4AF7-9056-0D0A4E59A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0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EF1D-4A24-48AF-945F-537C12561763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E533-EA48-4AF7-9056-0D0A4E59A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EF1D-4A24-48AF-945F-537C12561763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E533-EA48-4AF7-9056-0D0A4E59A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5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EF1D-4A24-48AF-945F-537C12561763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E533-EA48-4AF7-9056-0D0A4E59A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8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25.pn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0B67667-1A6E-3B6D-FCD3-534649C61EA9}"/>
              </a:ext>
            </a:extLst>
          </p:cNvPr>
          <p:cNvPicPr/>
          <p:nvPr/>
        </p:nvPicPr>
        <p:blipFill rotWithShape="1">
          <a:blip r:embed="rId3"/>
          <a:srcRect t="84316"/>
          <a:stretch/>
        </p:blipFill>
        <p:spPr>
          <a:xfrm>
            <a:off x="0" y="5326258"/>
            <a:ext cx="9144000" cy="1531742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A561053-408B-C331-6BA2-8A351020F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09" y="3310"/>
            <a:ext cx="1315666" cy="1807257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-21433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Первичное отделение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Движние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Первых»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МБОУ г. Шахты «Гимназия №10»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869160"/>
            <a:ext cx="920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гордо храним память о мгновении нашего всеобщего вступления в Движение Первых!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61" y="1628800"/>
            <a:ext cx="53054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3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B67667-1A6E-3B6D-FCD3-534649C61EA9}"/>
              </a:ext>
            </a:extLst>
          </p:cNvPr>
          <p:cNvPicPr/>
          <p:nvPr/>
        </p:nvPicPr>
        <p:blipFill rotWithShape="1">
          <a:blip r:embed="rId2" cstate="print"/>
          <a:srcRect t="84316"/>
          <a:stretch/>
        </p:blipFill>
        <p:spPr>
          <a:xfrm>
            <a:off x="0" y="4964845"/>
            <a:ext cx="9144000" cy="1035905"/>
          </a:xfrm>
          <a:prstGeom prst="rect">
            <a:avLst/>
          </a:prstGeom>
          <a:ln w="0">
            <a:noFill/>
          </a:ln>
        </p:spPr>
      </p:pic>
      <p:pic>
        <p:nvPicPr>
          <p:cNvPr id="2097155" name="Рисунок 6" descr="gerb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2350" y="5067240"/>
            <a:ext cx="664546" cy="8311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DC628E-01C5-7F3C-627D-FC4A1F4F9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34" y="0"/>
            <a:ext cx="1059668" cy="1455606"/>
          </a:xfrm>
          <a:prstGeom prst="rect">
            <a:avLst/>
          </a:prstGeom>
        </p:spPr>
      </p:pic>
      <p:pic>
        <p:nvPicPr>
          <p:cNvPr id="4098" name="Picture 2" descr="https://sun9-10.userapi.com/impf/eWumL9tOz2tAjvyYYJ4x9okIinSlp2BFPkB-Dg/FSb6XHZ8ytk.jpg?size=1280x923&amp;quality=95&amp;sign=2c976762b31b75d2d3d3f37a489f2f76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8"/>
          <a:stretch/>
        </p:blipFill>
        <p:spPr bwMode="auto">
          <a:xfrm>
            <a:off x="-6035027" y="-824229"/>
            <a:ext cx="1368379" cy="66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55776" y="116632"/>
            <a:ext cx="427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помощь»</a:t>
            </a:r>
          </a:p>
        </p:txBody>
      </p:sp>
      <p:pic>
        <p:nvPicPr>
          <p:cNvPr id="6146" name="Picture 2" descr="C:\Users\EФРЕМЕНКО\Downloads\e2H101Zo7bs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9"/>
            <a:ext cx="16860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ФРЕМЕНКО\Downloads\OEI9HzXPtk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909119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ФРЕМЕНКО\Downloads\bc3q3eAIB3A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35" y="1421491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ФРЕМЕНКО\Downloads\AlIcL8SjvU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2152211" cy="16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1"/>
    </mc:Choice>
    <mc:Fallback xmlns="">
      <p:transition spd="slow" advTm="1108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0B67667-1A6E-3B6D-FCD3-534649C61EA9}"/>
              </a:ext>
            </a:extLst>
          </p:cNvPr>
          <p:cNvPicPr/>
          <p:nvPr/>
        </p:nvPicPr>
        <p:blipFill rotWithShape="1">
          <a:blip r:embed="rId2"/>
          <a:srcRect t="84316"/>
          <a:stretch/>
        </p:blipFill>
        <p:spPr>
          <a:xfrm>
            <a:off x="-12425" y="5324482"/>
            <a:ext cx="9144000" cy="1531742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A561053-408B-C331-6BA2-8A351020F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-99392"/>
            <a:ext cx="1315666" cy="1807257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5240" y="-315416"/>
            <a:ext cx="7772400" cy="18678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Волонтёры Первых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«Патруль Добра»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ФРЕМЕНКО\Downloads\5Yg9uFBGb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0"/>
            <a:ext cx="2209428" cy="14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ФРЕМЕНКО\Downloads\0YcLuQa9S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88" y="1596386"/>
            <a:ext cx="1977273" cy="150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ФРЕМЕНКО\Downloads\a1kKOtsvU1E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3145"/>
            <a:ext cx="1763688" cy="15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ФРЕМЕНКО\Downloads\JI1TQ_zWu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93" y="3503145"/>
            <a:ext cx="1896094" cy="15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ФРЕМЕНКО\Downloads\WkQiYzmP1k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3145"/>
            <a:ext cx="1872208" cy="15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ФРЕМЕНКО\Downloads\zD1TAi6xRJw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762"/>
            <a:ext cx="1894916" cy="15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ФРЕМЕНКО\Downloads\W9VT7ud0Ck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1" y="1613237"/>
            <a:ext cx="2103516" cy="147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EФРЕМЕНКО\Downloads\_wepAPKxi_Q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620531"/>
            <a:ext cx="1091729" cy="14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EФРЕМЕНКО\Downloads\JoSbrOVYba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2252"/>
            <a:ext cx="1728191" cy="15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4034" y="3105680"/>
            <a:ext cx="3383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Сбор гуманитарной помощи для бойцов СВО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5047484"/>
            <a:ext cx="1064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Уроки Добра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075388" y="5028775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Лапа Помощи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5028774"/>
            <a:ext cx="1250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Юннаты Первых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428" y="3105680"/>
            <a:ext cx="1496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10 Шагов к </a:t>
            </a:r>
            <a:r>
              <a:rPr lang="ru-RU" sz="1200" dirty="0" err="1"/>
              <a:t>Т</a:t>
            </a:r>
            <a:r>
              <a:rPr lang="ru-RU" sz="1200" dirty="0" err="1" smtClean="0"/>
              <a:t>урслёту</a:t>
            </a:r>
            <a:endParaRPr lang="ru-RU" sz="1200" dirty="0"/>
          </a:p>
        </p:txBody>
      </p:sp>
      <p:pic>
        <p:nvPicPr>
          <p:cNvPr id="2050" name="Picture 2" descr="C:\Users\EФРЕМЕНКО\Downloads\12299df2-3670-4ba6-b8df-4b987c8b6b7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0531"/>
            <a:ext cx="2075388" cy="14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0449" y="3105680"/>
            <a:ext cx="1188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Синичкин День</a:t>
            </a:r>
            <a:endParaRPr lang="ru-RU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06" y="1620530"/>
            <a:ext cx="1932607" cy="146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48827" y="3105680"/>
            <a:ext cx="1281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Соберём Фронту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7080" y="5010790"/>
            <a:ext cx="157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На Связи с Природой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79061" y="5010790"/>
            <a:ext cx="1868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Школьный </a:t>
            </a:r>
            <a:r>
              <a:rPr lang="ru-RU" sz="1200" dirty="0" err="1" smtClean="0"/>
              <a:t>Экочемпионат</a:t>
            </a:r>
            <a:endParaRPr lang="ru-RU" sz="1200" dirty="0"/>
          </a:p>
        </p:txBody>
      </p:sp>
      <p:pic>
        <p:nvPicPr>
          <p:cNvPr id="2052" name="Picture 4" descr="C:\Users\EФРЕМЕНКО\Downloads\WhatsApp Image 2024-04-15 at 09.58.48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30" y="3310"/>
            <a:ext cx="1879788" cy="14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0B67667-1A6E-3B6D-FCD3-534649C61EA9}"/>
              </a:ext>
            </a:extLst>
          </p:cNvPr>
          <p:cNvPicPr/>
          <p:nvPr/>
        </p:nvPicPr>
        <p:blipFill rotWithShape="1">
          <a:blip r:embed="rId2"/>
          <a:srcRect t="84316"/>
          <a:stretch/>
        </p:blipFill>
        <p:spPr>
          <a:xfrm>
            <a:off x="0" y="5326258"/>
            <a:ext cx="9144000" cy="1531742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A561053-408B-C331-6BA2-8A351020F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09" y="3310"/>
            <a:ext cx="1315666" cy="1807257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8344" y="-12531"/>
            <a:ext cx="8056103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Военно-патриотический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клуб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 		первичного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отделения «Долг»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ФРЕМЕНКО\Downloads\OMwntt9HF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16108"/>
            <a:ext cx="2141017" cy="209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ФРЕМЕНКО\Downloads\pMyRMHqZYl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92033"/>
            <a:ext cx="3023264" cy="194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13" y="5674616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EФРЕМЕНКО\Downloads\c0d50126-6cd7-47db-b954-10a8b295371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434" y="3795647"/>
            <a:ext cx="2825044" cy="15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ФРЕМЕНКО\Downloads\f63c28aa-de25-4564-ac76-5d28cc3ce3b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9" y="1052736"/>
            <a:ext cx="19442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ФРЕМЕНКО\Downloads\41cfe1ff-7836-4d27-bb0d-77ef32ddb8b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46" y="3591533"/>
            <a:ext cx="3210293" cy="173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ФРЕМЕНКО\Downloads\31be9a59-a01e-4fb5-ab67-1996869c83c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32" y="3636079"/>
            <a:ext cx="2254961" cy="15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360701"/>
            <a:ext cx="932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/>
              <a:t>Гимназисты ответственно подходят к сохранению памяти о </a:t>
            </a:r>
            <a:r>
              <a:rPr lang="ru-RU" sz="1200" dirty="0">
                <a:solidFill>
                  <a:prstClr val="black"/>
                </a:solidFill>
              </a:rPr>
              <a:t>нашей истории и </a:t>
            </a:r>
            <a:r>
              <a:rPr lang="ru-RU" sz="1200" dirty="0" smtClean="0">
                <a:solidFill>
                  <a:prstClr val="black"/>
                </a:solidFill>
              </a:rPr>
              <a:t>развитию </a:t>
            </a:r>
            <a:r>
              <a:rPr lang="ru-RU" sz="1200" dirty="0">
                <a:solidFill>
                  <a:prstClr val="black"/>
                </a:solidFill>
              </a:rPr>
              <a:t>патриотического </a:t>
            </a:r>
            <a:r>
              <a:rPr lang="ru-RU" sz="1200" dirty="0" smtClean="0">
                <a:solidFill>
                  <a:prstClr val="black"/>
                </a:solidFill>
              </a:rPr>
              <a:t>воспитания </a:t>
            </a:r>
            <a:r>
              <a:rPr lang="ru-RU" sz="1200" dirty="0">
                <a:solidFill>
                  <a:prstClr val="black"/>
                </a:solidFill>
              </a:rPr>
              <a:t>в обществе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31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0B67667-1A6E-3B6D-FCD3-534649C61EA9}"/>
              </a:ext>
            </a:extLst>
          </p:cNvPr>
          <p:cNvPicPr/>
          <p:nvPr/>
        </p:nvPicPr>
        <p:blipFill rotWithShape="1">
          <a:blip r:embed="rId2"/>
          <a:srcRect t="84316"/>
          <a:stretch/>
        </p:blipFill>
        <p:spPr>
          <a:xfrm>
            <a:off x="0" y="5326258"/>
            <a:ext cx="9144000" cy="1531742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A561053-408B-C331-6BA2-8A351020F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09" y="3310"/>
            <a:ext cx="1315666" cy="1807257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72990" y="-24340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«Школьная классика»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ФРЕМЕНКО\Downloads\fVO8-ncrno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6660"/>
            <a:ext cx="2994670" cy="199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ФРЕМЕНКО\Downloads\3udwTdnv5K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34" y="3436842"/>
            <a:ext cx="2376264" cy="14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779198"/>
            <a:ext cx="299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Первые Гимназии из школьной театральной студии «Зеркало»  </a:t>
            </a:r>
            <a:endParaRPr lang="ru-RU" sz="1200" dirty="0"/>
          </a:p>
        </p:txBody>
      </p:sp>
      <p:pic>
        <p:nvPicPr>
          <p:cNvPr id="4098" name="Picture 2" descr="C:\Users\EФРЕМЕНКО\Downloads\WhatsApp Image 2024-04-15 at 09.58.4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92" y="1083709"/>
            <a:ext cx="3225527" cy="16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5392" y="2779198"/>
            <a:ext cx="322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Занятия с профессиональными актёрами в рамках конкурса «Школьная классика»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424034" y="4849180"/>
            <a:ext cx="239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Мастер-класс с Константином Балакиревым</a:t>
            </a:r>
            <a:endParaRPr lang="ru-RU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79" y="5733256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EФРЕМЕНКО\Downloads\e725d4ff-c177-4d53-aee5-ba76b2b8cb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70868"/>
            <a:ext cx="3384376" cy="17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9624" y="497772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Занятия театральной студии «Зеркало» на природе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31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11560" y="-288031"/>
            <a:ext cx="7632848" cy="1340767"/>
          </a:xfrm>
        </p:spPr>
        <p:txBody>
          <a:bodyPr>
            <a:normAutofit lnSpcReduction="10000"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Гимназистов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акции «Мы – граждане России»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0B67667-1A6E-3B6D-FCD3-534649C61EA9}"/>
              </a:ext>
            </a:extLst>
          </p:cNvPr>
          <p:cNvPicPr/>
          <p:nvPr/>
        </p:nvPicPr>
        <p:blipFill rotWithShape="1">
          <a:blip r:embed="rId2" cstate="print"/>
          <a:srcRect t="84316"/>
          <a:stretch/>
        </p:blipFill>
        <p:spPr>
          <a:xfrm>
            <a:off x="0" y="5326258"/>
            <a:ext cx="9144000" cy="1531742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A561053-408B-C331-6BA2-8A351020F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0"/>
            <a:ext cx="1403648" cy="1928113"/>
          </a:xfrm>
          <a:prstGeom prst="rect">
            <a:avLst/>
          </a:prstGeom>
        </p:spPr>
      </p:pic>
      <p:pic>
        <p:nvPicPr>
          <p:cNvPr id="3074" name="Picture 2" descr="C:\Users\EФРЕМЕНКО\Downloads\kJnBbeFnXW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024336" cy="371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14" y="5733255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EФРЕМЕНКО\Downloads\944c13c2-412c-42c3-8599-03060bbf817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3057876" cy="36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516" y="4946684"/>
            <a:ext cx="8501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Важность чувства гражданственности прививается с самого юного возраста, именно оно и помогает Первым – Быть Первыми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8126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064896" cy="1143000"/>
          </a:xfrm>
        </p:spPr>
        <p:txBody>
          <a:bodyPr>
            <a:noAutofit/>
          </a:bodyPr>
          <a:lstStyle/>
          <a:p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0B67667-1A6E-3B6D-FCD3-534649C61EA9}"/>
              </a:ext>
            </a:extLst>
          </p:cNvPr>
          <p:cNvPicPr/>
          <p:nvPr/>
        </p:nvPicPr>
        <p:blipFill rotWithShape="1">
          <a:blip r:embed="rId2" cstate="print"/>
          <a:srcRect t="84316"/>
          <a:stretch/>
        </p:blipFill>
        <p:spPr>
          <a:xfrm>
            <a:off x="0" y="5326258"/>
            <a:ext cx="9144000" cy="1531742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A561053-408B-C331-6BA2-8A351020F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41" y="0"/>
            <a:ext cx="1230759" cy="1690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4260" y="4679927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Детского Совета Первых нашей Гимназии четко выстраивается в соответствии со структурой Регионального Совета Первых </a:t>
            </a:r>
            <a:endParaRPr lang="ru-RU" dirty="0"/>
          </a:p>
        </p:txBody>
      </p:sp>
      <p:pic>
        <p:nvPicPr>
          <p:cNvPr id="5122" name="Picture 2" descr="C:\Users\EФРЕМЕНКО\Downloads\WhatsApp Image 2024-04-15 at 14.03.4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" y="0"/>
            <a:ext cx="9180959" cy="47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6882" y="188803"/>
            <a:ext cx="152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88803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657" y="5733255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0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B67667-1A6E-3B6D-FCD3-534649C61EA9}"/>
              </a:ext>
            </a:extLst>
          </p:cNvPr>
          <p:cNvPicPr/>
          <p:nvPr/>
        </p:nvPicPr>
        <p:blipFill rotWithShape="1">
          <a:blip r:embed="rId2" cstate="print"/>
          <a:srcRect t="84316"/>
          <a:stretch/>
        </p:blipFill>
        <p:spPr>
          <a:xfrm>
            <a:off x="0" y="4964845"/>
            <a:ext cx="9144000" cy="1035905"/>
          </a:xfrm>
          <a:prstGeom prst="rect">
            <a:avLst/>
          </a:prstGeom>
          <a:ln w="0">
            <a:noFill/>
          </a:ln>
        </p:spPr>
      </p:pic>
      <p:pic>
        <p:nvPicPr>
          <p:cNvPr id="2097155" name="Рисунок 6" descr="gerb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2350" y="5067240"/>
            <a:ext cx="664546" cy="8311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DC628E-01C5-7F3C-627D-FC4A1F4F9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34" y="0"/>
            <a:ext cx="1059668" cy="1455606"/>
          </a:xfrm>
          <a:prstGeom prst="rect">
            <a:avLst/>
          </a:prstGeom>
        </p:spPr>
      </p:pic>
      <p:pic>
        <p:nvPicPr>
          <p:cNvPr id="4098" name="Picture 2" descr="https://sun9-10.userapi.com/impf/eWumL9tOz2tAjvyYYJ4x9okIinSlp2BFPkB-Dg/FSb6XHZ8ytk.jpg?size=1280x923&amp;quality=95&amp;sign=2c976762b31b75d2d3d3f37a489f2f76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8"/>
          <a:stretch/>
        </p:blipFill>
        <p:spPr bwMode="auto">
          <a:xfrm>
            <a:off x="-6035027" y="-824229"/>
            <a:ext cx="1368379" cy="66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6104" y="188640"/>
            <a:ext cx="427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помощь»</a:t>
            </a:r>
          </a:p>
        </p:txBody>
      </p:sp>
      <p:pic>
        <p:nvPicPr>
          <p:cNvPr id="6146" name="Picture 2" descr="C:\Users\EФРЕМЕНКО\Downloads\e2H101Zo7bs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1686008" cy="224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ФРЕМЕНКО\Downloads\OEI9HzXPtk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909119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ФРЕМЕНКО\Downloads\bc3q3eAIB3A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35" y="1421491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ФРЕМЕНКО\Downloads\AlIcL8SjvU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2152211" cy="16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1"/>
    </mc:Choice>
    <mc:Fallback xmlns="">
      <p:transition spd="slow" advTm="1108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5DC628E-01C5-7F3C-627D-FC4A1F4F9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32" y="0"/>
            <a:ext cx="1059668" cy="1455606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23528" y="0"/>
            <a:ext cx="8095766" cy="1008112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и региональных мероприятиях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акциях Движения Первых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B67667-1A6E-3B6D-FCD3-534649C61EA9}"/>
              </a:ext>
            </a:extLst>
          </p:cNvPr>
          <p:cNvPicPr/>
          <p:nvPr/>
        </p:nvPicPr>
        <p:blipFill rotWithShape="1">
          <a:blip r:embed="rId3"/>
          <a:srcRect t="84316"/>
          <a:stretch/>
        </p:blipFill>
        <p:spPr>
          <a:xfrm>
            <a:off x="0" y="5326258"/>
            <a:ext cx="9144000" cy="1531742"/>
          </a:xfrm>
          <a:prstGeom prst="rect">
            <a:avLst/>
          </a:prstGeom>
          <a:ln w="0">
            <a:noFill/>
          </a:ln>
        </p:spPr>
      </p:pic>
      <p:pic>
        <p:nvPicPr>
          <p:cNvPr id="9228" name="Picture 12" descr="https://sun9-70.userapi.com/impf/u6B73-4K1Td-mEhwyCTvnw4cGlBg-vwa-I_8vA/oMdFXtZX4HM.jpg?size=2560x1920&amp;quality=95&amp;sign=e26c0495a6ac7d6389afcdcc671f23a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9398"/>
            <a:ext cx="1979711" cy="148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67" y="2706236"/>
            <a:ext cx="214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регионального проекта «Первые в дебатах»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0557" y="272390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съезд «Моё будущее»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415895" y="4669390"/>
            <a:ext cx="249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 гостях у учёного», Экскурсия на Ростовскую АЭС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7" y="47242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Открытие клуба «Большая Перемена»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s://sun9-50.userapi.com/impf/CEvYL15e42g60nJ2BFYyj20BbSKFAwKDhcsmaQ/GbE6z3JXDY4.jpg?size=2560x1920&amp;quality=95&amp;sign=009150e70429d874d2cebb71a1c7a360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7"/>
          <a:stretch/>
        </p:blipFill>
        <p:spPr bwMode="auto">
          <a:xfrm>
            <a:off x="4868003" y="1219396"/>
            <a:ext cx="2016224" cy="148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47539" y="2723903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anose="02020603050405020304" pitchFamily="18" charset="0"/>
              </a:rPr>
              <a:t>Форум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МедиаПервые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5" y="4715829"/>
            <a:ext cx="171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Форум «Молодая Волна.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Дважении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5911" y="4695930"/>
            <a:ext cx="2051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Обучение Первых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Гимнзаии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медиашколе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ПервыеРасскажут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EФРЕМЕНКО\Downloads\VN5rYHp1U0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421358"/>
            <a:ext cx="1656183" cy="12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ФРЕМЕНКО\Downloads\WhatsApp Image 2024-04-15 at 09.58.5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19398"/>
            <a:ext cx="1512168" cy="148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ФРЕМЕНКО\Downloads\WhatsApp Image 2024-04-15 at 09.58.5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51" y="1219396"/>
            <a:ext cx="1368152" cy="14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ФРЕМЕНКО\Downloads\WhatsApp Image 2024-04-15 at 09.58.53 (1)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18" y="1237063"/>
            <a:ext cx="2284181" cy="14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82111" y="271544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Наставник+</a:t>
            </a:r>
            <a:endParaRPr lang="ru-RU" sz="1200" dirty="0"/>
          </a:p>
        </p:txBody>
      </p:sp>
      <p:pic>
        <p:nvPicPr>
          <p:cNvPr id="3077" name="Picture 5" descr="C:\Users\EФРЕМЕНКО\Downloads\WhatsApp Image 2024-04-15 at 10.11.30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4493"/>
            <a:ext cx="2105911" cy="12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EФРЕМЕНКО\Downloads\WhatsApp Image 2024-04-15 at 09.58.54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11" y="3430237"/>
            <a:ext cx="1890026" cy="12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EФРЕМЕНКО\Downloads\WhatsApp Image 2024-04-15 at 10.11.29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07" y="3425613"/>
            <a:ext cx="1763688" cy="12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4695930"/>
            <a:ext cx="185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Координационный Совет Движения Первых </a:t>
            </a:r>
            <a:r>
              <a:rPr lang="ru-RU" sz="1200" dirty="0" err="1" smtClean="0"/>
              <a:t>г.Шахты</a:t>
            </a:r>
            <a:endParaRPr lang="ru-RU" sz="1200" dirty="0"/>
          </a:p>
        </p:txBody>
      </p:sp>
      <p:pic>
        <p:nvPicPr>
          <p:cNvPr id="3080" name="Picture 8" descr="C:\Users\EФРЕМЕНКО\Downloads\WhatsApp Image 2024-04-15 at 10.25.16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96" y="3434493"/>
            <a:ext cx="1700804" cy="130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32" y="5445224"/>
            <a:ext cx="6699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2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218</Words>
  <Application>Microsoft Office PowerPoint</Application>
  <PresentationFormat>Экран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Первичное отделение «Движние Первых» МБОУ г. Шахты «Гимназия №10»</vt:lpstr>
      <vt:lpstr>Презентация PowerPoint</vt:lpstr>
      <vt:lpstr>Волонтёры Первых «Патруль Добра»</vt:lpstr>
      <vt:lpstr>Военно-патриотический клуб     первичного отделения «Долг»</vt:lpstr>
      <vt:lpstr>«Школьная классика»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Журавлева Елизавета Андреевна</dc:creator>
  <cp:lastModifiedBy>EФРЕМЕНКО</cp:lastModifiedBy>
  <cp:revision>57</cp:revision>
  <dcterms:created xsi:type="dcterms:W3CDTF">2023-10-10T12:46:21Z</dcterms:created>
  <dcterms:modified xsi:type="dcterms:W3CDTF">2024-04-15T12:41:42Z</dcterms:modified>
</cp:coreProperties>
</file>